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4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6FEDC-CA24-4457-88B1-B59E53F05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C40895-65EF-4C67-8591-431D7707D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E8F9E8-1ACE-4B17-AA3B-18203CBA5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74934E-AF3A-4E8C-879C-3295850AB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CA398F-FC03-44F5-B3EC-A6A5B1366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96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44551A-BE70-431A-BB8A-8EBA62611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A992BC-7EC6-4A86-B315-7D2967373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0232CA-8134-47DF-ACE3-925C11834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8FA4CF-D5FE-439D-9920-0B4F7B4EE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97E778-B0C9-4F86-9B4B-915086795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647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80FDE-1B46-4A30-BC5C-4ADF8FB2C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BFEFC6-DDD8-4BD9-A7C8-4C7C1D1DD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B09A3C-2C39-49FC-A7D9-172CF3FA9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A1554D-5572-4918-B102-0DC860FDC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B9AC54-E5FC-456C-BFA7-9581B3DE8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505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EFA488-1A9C-4B38-A7C1-0EC14AEE6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3268E9-78C2-4BC9-A2B6-5A7808066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4FF25E-5606-4CD2-9E6F-D5FCC0795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D3E597-FAB5-4310-878E-AAE9FEE99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2D9347-039A-47D3-9370-0557E4D33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5838C9-52CE-48FD-A26C-1084B8F2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04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C2A91B-8F08-4556-A7DE-5293D27C1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E17294-8E0D-4682-AB4C-DA7ACD19E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91D6E7-C655-4FF6-BB29-0BB6BF40C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99970F0-4E07-4900-9D7A-DEFE190D55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90EC2BA-2238-4D31-8EF8-2441DA00A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E02C39A-FF1F-48CE-A787-D84EBAE6B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EA2C1C-FFFE-4774-8293-8695E824D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CBB08E8-DA2B-4446-A499-881CAB57D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465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ADCB5E-051C-4330-8124-874CF58FA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53550D5-F9B0-4364-9168-9904E5D11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9CCD99-69DD-433B-AC2C-64BF6A194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827C3EA-FFCA-405B-A08D-45AEC2E8A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996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51F2A31-8EDB-42A0-B033-C2EB1B2A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39A9599-0827-4AF1-B6C0-901F0498F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2AAB01-C8C5-4280-832D-718387957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822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D594C1-8EED-42BF-94B4-E42C3B650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E4FCA0-59F3-46FE-A6F0-86D941C4B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DF1547-6D50-4202-8283-4BFBBBE8DB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193E2F-764E-49DE-931C-9D55A7A28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B6FE0E-69B7-44B0-BABA-DE64122C7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DFE9B0-00F4-445C-82A7-A58C252B7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300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1EBD9-15DE-472B-947C-407B7BCCD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6C84DBB-9BB2-461B-829C-757DE8475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4DB3B8-A34F-4F7F-980D-24F11708A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2BE58F-1D65-4A14-BB24-8AEEFFD2C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F297F4-6947-4B68-BA7D-FCA9C88E9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C72284-8BC1-4875-8BC4-8050D59B8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24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6D939-0E5F-4596-8583-066B01595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B5F6B5-63A5-4CCE-9B84-A3BB5223A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8AA826-BAD5-4F63-888B-D933C577B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E1640F-ED35-4E53-8E4A-8091E6FC5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00F2A6-8806-4B62-A999-6671BEDC8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27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A0DD370-61F1-437F-AA23-441548F72C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7027EB-6C02-4341-998F-B32E272E8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BA2E7F-733E-4B2A-AF48-6B444751B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5E9EDE-26B8-4946-914F-3E670CD00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BB1D14-FE28-4098-9C72-AF1470465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305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2AC88B-E329-40A4-865E-F11D8C44B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1E35B4-F3FF-452B-AEC1-B783EF330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657B99-7516-4611-AE3D-10EC8EC4B0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6C575-579E-4063-93DD-642776BFE3AE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5F9B52-8B34-4ACB-A451-3AFBDEA77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4FB529-0ACB-4C4A-9954-06521A31A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25D9-C1AA-4C3A-BC89-C86B19A2F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555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334138-3058-40BF-B66C-F4DDDE85A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10B4AE-A830-46A1-868B-2EBECDCB9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7513"/>
            <a:ext cx="9144000" cy="238760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Примеры благоустройства дворовых территорий в 2023 году за счет средств, полученных от оплаты платных городских парковок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D8BD52-1D1F-4145-A5AB-2A21564ED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5113"/>
            <a:ext cx="9144000" cy="1655762"/>
          </a:xfrm>
        </p:spPr>
        <p:txBody>
          <a:bodyPr/>
          <a:lstStyle/>
          <a:p>
            <a:r>
              <a:rPr lang="ru-RU" dirty="0"/>
              <a:t> 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293105-084B-4145-8669-D1C84F00C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0512"/>
            <a:ext cx="45720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02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D2ED8F-9B1C-4231-872A-114A61193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B8B948-D81E-4B35-A1E1-AB54EE9BB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Новозаводская</a:t>
            </a:r>
            <a:r>
              <a:rPr lang="ru-RU" dirty="0">
                <a:solidFill>
                  <a:srgbClr val="FFFF00"/>
                </a:solidFill>
              </a:rPr>
              <a:t> ул. д. 8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D70811-D479-485A-B225-BA2E3DD5A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562B20-154F-4450-A4C0-C0F77E876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62" y="1573628"/>
            <a:ext cx="4317951" cy="24276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83DD85-8CBF-4B9B-84C4-3DA4041268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025" y="1635395"/>
            <a:ext cx="4317951" cy="236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68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2D6CDC-75FA-40D1-9B5D-836107466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C0ADD-FAB3-40F0-8844-E89E1421D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Ул. </a:t>
            </a:r>
            <a:r>
              <a:rPr lang="ru-RU" dirty="0" err="1">
                <a:solidFill>
                  <a:srgbClr val="FFFF00"/>
                </a:solidFill>
              </a:rPr>
              <a:t>Олеко</a:t>
            </a:r>
            <a:r>
              <a:rPr lang="ru-RU" dirty="0">
                <a:solidFill>
                  <a:srgbClr val="FFFF00"/>
                </a:solidFill>
              </a:rPr>
              <a:t> Дундича д. 13 корп.1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13BFC2-528D-4EBF-89BE-2BA80D66A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A51861-4006-4FFC-91B9-C82225CF1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88" y="1340526"/>
            <a:ext cx="2232204" cy="39816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FA6737-1FFF-4A36-A398-1016E18C7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683" y="1340526"/>
            <a:ext cx="2232204" cy="39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36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B05DE0-3EDA-49AD-BD5C-C6648E7A5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9F8DA-CDCA-42A8-8525-A41837CA7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3-я Филевская ул. д. 4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336C6C-B229-45EB-A0FF-344C0250E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8984AC-AF6C-4A7D-9090-2516055D5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72" y="1589102"/>
            <a:ext cx="4225773" cy="316933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A5217D-1E5A-4761-A4C9-86E25B162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045" y="1589102"/>
            <a:ext cx="4225774" cy="316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69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200B1E-CFB9-4300-AEA2-F710447A6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0BA1F-93A4-43D5-B183-D4BB3F797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Ул. Василисы Кожиной д. 16 корп.2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875CE5-322F-4326-866D-47DEBCF48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DBB064-9043-4652-89F2-19ECE69D1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095" y="1424865"/>
            <a:ext cx="7125810" cy="400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01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626463CD-41EE-4147-89B3-0E74560F42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2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E6EE0-7732-48DC-ADAD-8E7DB6D92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Минская д. 8 корп.1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B451A3-0D1E-4D5A-ADF6-A0F77EA1E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611" y="1356064"/>
            <a:ext cx="6066778" cy="39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91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9C7B772-B76B-4AFF-8B9F-805618A7EA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142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329DF0-5F4C-444F-9A0B-F9A98BB1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Ул. </a:t>
            </a:r>
            <a:r>
              <a:rPr lang="ru-RU" dirty="0" err="1">
                <a:solidFill>
                  <a:srgbClr val="FFFF00"/>
                </a:solidFill>
              </a:rPr>
              <a:t>Кастанаевская</a:t>
            </a:r>
            <a:r>
              <a:rPr lang="ru-RU" dirty="0">
                <a:solidFill>
                  <a:srgbClr val="FFFF00"/>
                </a:solidFill>
              </a:rPr>
              <a:t> д. 21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0EDA50-FDD4-4896-BCB3-30638D85A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32" y="1690688"/>
            <a:ext cx="4887972" cy="274814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1DCB89-E269-4BEB-B60B-9D591F234C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90688"/>
            <a:ext cx="4887972" cy="274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42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470F9E-8450-439D-B59B-C2692DE76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55AC7B-0D34-4EAD-BD3B-9FA3FEB0B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3-я Филевская ул. д. 7 корп.2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A03BB2-E0F7-4D20-9C0D-9C7FA1B08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E7BD05-9BBE-43ED-BB28-89041D523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397" y="1517113"/>
            <a:ext cx="4321756" cy="32413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6057E9-DA5C-4043-A07A-ED02FFEE40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170" y="1470988"/>
            <a:ext cx="4383256" cy="328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7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1127D2-EE58-4352-950F-EC1495062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FA4415-23F8-476E-977E-E7162178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2-я Филевская ул. д. 6 корп. 6-7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937E37-91A2-41C4-9EE7-39AF2AEB6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4CBE20-134C-4944-B53D-B5973490E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419" y="1364942"/>
            <a:ext cx="5177162" cy="388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5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D228DC-8320-46FC-9C84-5EFE38BD85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9E904-C5B1-49AD-B8BC-C886BB537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Филевский бульвар д. 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55959E-5427-4BE3-BCE8-676B6B2A6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C78794-BB5E-4557-B3E3-08DEDD4EDB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58" y="1407526"/>
            <a:ext cx="6853562" cy="38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447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301FAC-40A0-4A2B-9A62-9AEFF1906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D65675-8FB7-46E7-A620-7F2A1A2AC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Филевский бульвар д. 7 корп.1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9DEE27-BC0A-45D5-A5D1-A4B5E378C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883255-23FD-4E87-B808-EE3B8387BF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699" y="1396928"/>
            <a:ext cx="2428230" cy="38586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18DCD0-C8CA-4E99-BACF-812138484E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072" y="1396929"/>
            <a:ext cx="2428230" cy="385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57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E9C6D9-8D3C-45DF-A0D2-F01221937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09215-480C-4274-A7D4-558508827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Филевский бульвар д. 13 корп.1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66B752-CFD8-4D57-9C2E-5FE8C9B4C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A41079-EB43-4A8E-9EE7-C2A1AF637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259" y="1338308"/>
            <a:ext cx="5319204" cy="398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07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9F3C9F-B5F5-4CA9-8588-A28CFB69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31275-5835-4F25-8B2A-924AB942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Филевский бульвар д. 39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DE5029-4424-4C6E-BEFE-E2D8FDE04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186677-00FA-4292-A09F-FE1E087EA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760" y="1482570"/>
            <a:ext cx="5190479" cy="389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06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9F3C9F-B5F5-4CA9-8588-A28CFB69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31275-5835-4F25-8B2A-924AB942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Б. </a:t>
            </a:r>
            <a:r>
              <a:rPr lang="ru-RU" b="1" dirty="0" err="1">
                <a:solidFill>
                  <a:srgbClr val="FFFF00"/>
                </a:solidFill>
              </a:rPr>
              <a:t>Филевская</a:t>
            </a:r>
            <a:r>
              <a:rPr lang="ru-RU" b="1" dirty="0">
                <a:solidFill>
                  <a:srgbClr val="FFFF00"/>
                </a:solidFill>
              </a:rPr>
              <a:t> д. 17, Физкультурный </a:t>
            </a:r>
            <a:r>
              <a:rPr lang="ru-RU" b="1" dirty="0" err="1">
                <a:solidFill>
                  <a:srgbClr val="FFFF00"/>
                </a:solidFill>
              </a:rPr>
              <a:t>пр</a:t>
            </a:r>
            <a:r>
              <a:rPr lang="ru-RU" b="1" dirty="0">
                <a:solidFill>
                  <a:srgbClr val="FFFF00"/>
                </a:solidFill>
              </a:rPr>
              <a:t>-д. д 3 к.1, к. 2, д. 5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DE5029-4424-4C6E-BEFE-E2D8FDE04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271" y="4181639"/>
            <a:ext cx="28911341" cy="636396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87FA42-A4CC-42A3-9F73-9326C1C33F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05"/>
          <a:stretch/>
        </p:blipFill>
        <p:spPr>
          <a:xfrm>
            <a:off x="2468381" y="1802109"/>
            <a:ext cx="6915462" cy="420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94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9F3C9F-B5F5-4CA9-8588-A28CFB69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31275-5835-4F25-8B2A-924AB942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ул. </a:t>
            </a:r>
            <a:r>
              <a:rPr lang="ru-RU" b="1" dirty="0" err="1">
                <a:solidFill>
                  <a:srgbClr val="FFFF00"/>
                </a:solidFill>
              </a:rPr>
              <a:t>Кастанаевская</a:t>
            </a:r>
            <a:r>
              <a:rPr lang="ru-RU" b="1" dirty="0">
                <a:solidFill>
                  <a:srgbClr val="FFFF00"/>
                </a:solidFill>
              </a:rPr>
              <a:t>, д. 9, корп. 2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DE5029-4424-4C6E-BEFE-E2D8FDE04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271" y="4181639"/>
            <a:ext cx="28911341" cy="636396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2050" name="Picture 2" descr="Каст">
            <a:extLst>
              <a:ext uri="{FF2B5EF4-FFF2-40B4-BE49-F238E27FC236}">
                <a16:creationId xmlns:a16="http://schemas.microsoft.com/office/drawing/2014/main" id="{D67D4B6A-525D-44A6-B096-9CFB1F0E3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492" y="1385255"/>
            <a:ext cx="3722349" cy="459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Туи">
            <a:extLst>
              <a:ext uri="{FF2B5EF4-FFF2-40B4-BE49-F238E27FC236}">
                <a16:creationId xmlns:a16="http://schemas.microsoft.com/office/drawing/2014/main" id="{4D9D86DA-BF00-45CE-AFD2-6902BD9EB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341" y="1806224"/>
            <a:ext cx="3655985" cy="345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175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9F3C9F-B5F5-4CA9-8588-A28CFB69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31275-5835-4F25-8B2A-924AB942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ул. Василисы Кожиной, д. 14, корп. 3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DE5029-4424-4C6E-BEFE-E2D8FDE04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271" y="4181639"/>
            <a:ext cx="28911341" cy="636396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3074" name="Picture 2" descr="a77e8862-3063-405d-bb00-d6f77b5b6ebc">
            <a:extLst>
              <a:ext uri="{FF2B5EF4-FFF2-40B4-BE49-F238E27FC236}">
                <a16:creationId xmlns:a16="http://schemas.microsoft.com/office/drawing/2014/main" id="{87CEF034-FF06-4C2A-BE09-140E4144D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402" y="1411874"/>
            <a:ext cx="3862700" cy="488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2f3f113b-f56c-4750-aeb6-a3417e3a7812">
            <a:extLst>
              <a:ext uri="{FF2B5EF4-FFF2-40B4-BE49-F238E27FC236}">
                <a16:creationId xmlns:a16="http://schemas.microsoft.com/office/drawing/2014/main" id="{93A72C64-9CCC-48E4-B1CE-4A9EABC54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302" y="1373355"/>
            <a:ext cx="3564458" cy="496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303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9F3C9F-B5F5-4CA9-8588-A28CFB69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31275-5835-4F25-8B2A-924AB942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Багратионовский проезд, д. 1, стр. 1-3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DE5029-4424-4C6E-BEFE-E2D8FDE04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271" y="4181639"/>
            <a:ext cx="28911341" cy="636396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4098" name="Picture 2" descr="d0d35fd2-c1bc-4cb7-84f3-1b5062c62b6a">
            <a:extLst>
              <a:ext uri="{FF2B5EF4-FFF2-40B4-BE49-F238E27FC236}">
                <a16:creationId xmlns:a16="http://schemas.microsoft.com/office/drawing/2014/main" id="{212C2999-D384-4552-9BF2-39B4AE7FF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56" y="1766970"/>
            <a:ext cx="4868604" cy="353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17aae981-a6e2-47d3-8386-bd54b78fd8a1">
            <a:extLst>
              <a:ext uri="{FF2B5EF4-FFF2-40B4-BE49-F238E27FC236}">
                <a16:creationId xmlns:a16="http://schemas.microsoft.com/office/drawing/2014/main" id="{6AC5312A-8C8C-4155-89B5-25FBE883F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346" y="1766970"/>
            <a:ext cx="5499798" cy="353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8429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9F3C9F-B5F5-4CA9-8588-A28CFB69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31275-5835-4F25-8B2A-924AB942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Барклая, д. 14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DE5029-4424-4C6E-BEFE-E2D8FDE04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271" y="4181639"/>
            <a:ext cx="28911341" cy="636396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327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9F3C9F-B5F5-4CA9-8588-A28CFB69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31275-5835-4F25-8B2A-924AB942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Ул. </a:t>
            </a:r>
            <a:r>
              <a:rPr lang="ru-RU" b="1" dirty="0" err="1">
                <a:solidFill>
                  <a:srgbClr val="FFFF00"/>
                </a:solidFill>
              </a:rPr>
              <a:t>Сеславинская</a:t>
            </a:r>
            <a:r>
              <a:rPr lang="ru-RU" b="1" dirty="0">
                <a:solidFill>
                  <a:srgbClr val="FFFF00"/>
                </a:solidFill>
              </a:rPr>
              <a:t>, д. 18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DE5029-4424-4C6E-BEFE-E2D8FDE04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271" y="4181639"/>
            <a:ext cx="28911341" cy="636396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6146" name="Picture 2" descr="Сеславинская 18">
            <a:extLst>
              <a:ext uri="{FF2B5EF4-FFF2-40B4-BE49-F238E27FC236}">
                <a16:creationId xmlns:a16="http://schemas.microsoft.com/office/drawing/2014/main" id="{632A8665-CEC9-4EBD-9243-1E316F614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605" y="1329171"/>
            <a:ext cx="4376789" cy="536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816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9F3C9F-B5F5-4CA9-8588-A28CFB69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31275-5835-4F25-8B2A-924AB942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Ул. Большая </a:t>
            </a:r>
            <a:r>
              <a:rPr lang="ru-RU" b="1" dirty="0" err="1">
                <a:solidFill>
                  <a:srgbClr val="FFFF00"/>
                </a:solidFill>
              </a:rPr>
              <a:t>Филевская</a:t>
            </a:r>
            <a:r>
              <a:rPr lang="ru-RU" b="1" dirty="0">
                <a:solidFill>
                  <a:srgbClr val="FFFF00"/>
                </a:solidFill>
              </a:rPr>
              <a:t>, д. 13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170" name="Picture 2" descr="Б">
            <a:extLst>
              <a:ext uri="{FF2B5EF4-FFF2-40B4-BE49-F238E27FC236}">
                <a16:creationId xmlns:a16="http://schemas.microsoft.com/office/drawing/2014/main" id="{9CE5CFF9-8FC6-4B2D-B23C-A5D8D2055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541" y="1322309"/>
            <a:ext cx="3346918" cy="541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209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9F3C9F-B5F5-4CA9-8588-A28CFB69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31275-5835-4F25-8B2A-924AB942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Ул. Большая </a:t>
            </a:r>
            <a:r>
              <a:rPr lang="ru-RU" b="1" dirty="0" err="1">
                <a:solidFill>
                  <a:srgbClr val="FFFF00"/>
                </a:solidFill>
              </a:rPr>
              <a:t>Филевская</a:t>
            </a:r>
            <a:r>
              <a:rPr lang="ru-RU" b="1" dirty="0">
                <a:solidFill>
                  <a:srgbClr val="FFFF00"/>
                </a:solidFill>
              </a:rPr>
              <a:t>, д. 21, корп.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8194" name="Picture 2" descr="Ф">
            <a:extLst>
              <a:ext uri="{FF2B5EF4-FFF2-40B4-BE49-F238E27FC236}">
                <a16:creationId xmlns:a16="http://schemas.microsoft.com/office/drawing/2014/main" id="{BEEF90E1-00AF-4C21-B26C-D5CE22442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013" y="1399192"/>
            <a:ext cx="3107974" cy="5093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30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9F3C9F-B5F5-4CA9-8588-A28CFB690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"/>
            <a:ext cx="12192000" cy="685791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31275-5835-4F25-8B2A-924AB942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Ул. </a:t>
            </a:r>
            <a:r>
              <a:rPr lang="ru-RU" b="1" dirty="0" err="1">
                <a:solidFill>
                  <a:srgbClr val="FFFF00"/>
                </a:solidFill>
              </a:rPr>
              <a:t>Сеславинская</a:t>
            </a:r>
            <a:r>
              <a:rPr lang="ru-RU" b="1" dirty="0">
                <a:solidFill>
                  <a:srgbClr val="FFFF00"/>
                </a:solidFill>
              </a:rPr>
              <a:t>, д. 4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9218" name="Picture 2" descr="Сеславинская 4">
            <a:extLst>
              <a:ext uri="{FF2B5EF4-FFF2-40B4-BE49-F238E27FC236}">
                <a16:creationId xmlns:a16="http://schemas.microsoft.com/office/drawing/2014/main" id="{5ACECC0D-1D33-4AA8-85CE-63D429428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553" y="1536088"/>
            <a:ext cx="5806894" cy="495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4942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221</Words>
  <Application>Microsoft Office PowerPoint</Application>
  <PresentationFormat>Широкоэкранный</PresentationFormat>
  <Paragraphs>39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Примеры благоустройства дворовых территорий в 2023 году за счет средств, полученных от оплаты платных городских парковок</vt:lpstr>
      <vt:lpstr>Новозаводская ул. д. 8</vt:lpstr>
      <vt:lpstr>Ул. Олеко Дундича д. 13 корп.1</vt:lpstr>
      <vt:lpstr>3-я Филевская ул. д. 4</vt:lpstr>
      <vt:lpstr>Ул. Василисы Кожиной д. 16 корп.2</vt:lpstr>
      <vt:lpstr>Минская д. 8 корп.1 </vt:lpstr>
      <vt:lpstr>Ул. Кастанаевская д. 21 </vt:lpstr>
      <vt:lpstr>3-я Филевская ул. д. 7 корп.2 </vt:lpstr>
      <vt:lpstr>2-я Филевская ул. д. 6 корп. 6-7</vt:lpstr>
      <vt:lpstr>Филевский бульвар д. 3</vt:lpstr>
      <vt:lpstr>Филевский бульвар д. 7 корп.1</vt:lpstr>
      <vt:lpstr>Филевский бульвар д. 13 корп.1</vt:lpstr>
      <vt:lpstr>Филевский бульвар д. 39</vt:lpstr>
      <vt:lpstr>Б. Филевская д. 17, Физкультурный пр-д. д 3 к.1, к. 2, д. 5</vt:lpstr>
      <vt:lpstr>ул. Кастанаевская, д. 9, корп. 2</vt:lpstr>
      <vt:lpstr>ул. Василисы Кожиной, д. 14, корп. 3</vt:lpstr>
      <vt:lpstr>Багратионовский проезд, д. 1, стр. 1-3</vt:lpstr>
      <vt:lpstr>Барклая, д. 14</vt:lpstr>
      <vt:lpstr>Ул. Сеславинская, д. 18</vt:lpstr>
      <vt:lpstr>Ул. Большая Филевская, д. 13</vt:lpstr>
      <vt:lpstr>Ул. Большая Филевская, д. 21, корп. 2</vt:lpstr>
      <vt:lpstr>Ул. Сеславинская, д.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Примеры благоустройства дворовых территорий в 2023 году за счет средств, полученных от оплаты платных городских парковок</dc:title>
  <dc:creator>Пользователь</dc:creator>
  <cp:lastModifiedBy>Alexandra Zheleznyakova</cp:lastModifiedBy>
  <cp:revision>11</cp:revision>
  <dcterms:created xsi:type="dcterms:W3CDTF">2023-08-29T11:29:58Z</dcterms:created>
  <dcterms:modified xsi:type="dcterms:W3CDTF">2024-03-19T12:51:13Z</dcterms:modified>
</cp:coreProperties>
</file>